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1" r:id="rId2"/>
  </p:sldMasterIdLst>
  <p:notesMasterIdLst>
    <p:notesMasterId r:id="rId5"/>
  </p:notesMasterIdLst>
  <p:sldIdLst>
    <p:sldId id="256" r:id="rId3"/>
    <p:sldId id="261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-1548" y="-78"/>
      </p:cViewPr>
      <p:guideLst>
        <p:guide orient="horz" pos="295"/>
        <p:guide orient="horz"/>
        <p:guide orient="horz" pos="5"/>
        <p:guide orient="horz" pos="4142"/>
        <p:guide orient="horz" pos="799"/>
        <p:guide orient="horz" pos="3974"/>
        <p:guide pos="295"/>
        <p:guide/>
        <p:guide pos="589"/>
        <p:guide pos="5534"/>
        <p:guide pos="5352"/>
        <p:guide pos="170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47E9CB9-021E-4C8A-AD14-6BADCDC8CC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702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schwarz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0"/>
          <p:cNvSpPr>
            <a:spLocks/>
          </p:cNvSpPr>
          <p:nvPr userDrawn="1"/>
        </p:nvSpPr>
        <p:spPr bwMode="auto">
          <a:xfrm>
            <a:off x="0" y="1268413"/>
            <a:ext cx="8785225" cy="5310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3" y="0"/>
              </a:cxn>
              <a:cxn ang="0">
                <a:pos x="691" y="19"/>
              </a:cxn>
              <a:cxn ang="0">
                <a:pos x="691" y="418"/>
              </a:cxn>
              <a:cxn ang="0">
                <a:pos x="0" y="418"/>
              </a:cxn>
              <a:cxn ang="0">
                <a:pos x="0" y="0"/>
              </a:cxn>
            </a:cxnLst>
            <a:rect l="0" t="0" r="r" b="b"/>
            <a:pathLst>
              <a:path w="691" h="418">
                <a:moveTo>
                  <a:pt x="0" y="0"/>
                </a:moveTo>
                <a:lnTo>
                  <a:pt x="673" y="0"/>
                </a:lnTo>
                <a:cubicBezTo>
                  <a:pt x="683" y="0"/>
                  <a:pt x="691" y="9"/>
                  <a:pt x="691" y="19"/>
                </a:cubicBezTo>
                <a:lnTo>
                  <a:pt x="691" y="418"/>
                </a:lnTo>
                <a:lnTo>
                  <a:pt x="0" y="418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  <a:ln w="635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Rechteck 14"/>
          <p:cNvSpPr/>
          <p:nvPr userDrawn="1"/>
        </p:nvSpPr>
        <p:spPr>
          <a:xfrm>
            <a:off x="0" y="6570000"/>
            <a:ext cx="8785225" cy="28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49" y="1808163"/>
            <a:ext cx="5814287" cy="89057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3654-15AE-4268-B7A0-F3F76413669B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de-DE" dirty="0" smtClean="0"/>
              <a:t>©  2012  </a:t>
            </a:r>
            <a:r>
              <a:rPr lang="de-DE" b="1" dirty="0" smtClean="0"/>
              <a:t>UNIVERSITÄT ROSTOCK </a:t>
            </a:r>
            <a:r>
              <a:rPr lang="de-DE" dirty="0" smtClean="0"/>
              <a:t>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cap="all" dirty="0"/>
          </a:p>
        </p:txBody>
      </p:sp>
      <p:sp>
        <p:nvSpPr>
          <p:cNvPr id="14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698750" y="3136896"/>
            <a:ext cx="4708536" cy="309573"/>
          </a:xfrm>
          <a:prstGeom prst="rect">
            <a:avLst/>
          </a:prstGeom>
        </p:spPr>
        <p:txBody>
          <a:bodyPr lIns="0" tIns="0"/>
          <a:lstStyle>
            <a:lvl1pPr marL="0" indent="0" algn="l">
              <a:buNone/>
              <a:defRPr sz="1800" b="0"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Referent durch Klicken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35038" y="1808163"/>
            <a:ext cx="7578725" cy="387333"/>
          </a:xfrm>
        </p:spPr>
        <p:txBody>
          <a:bodyPr anchor="t"/>
          <a:lstStyle/>
          <a:p>
            <a:r>
              <a:rPr lang="de-DE" dirty="0" smtClean="0"/>
              <a:t>Hier steht eine Musterüberschrift</a:t>
            </a:r>
            <a:endParaRPr lang="de-DE" dirty="0"/>
          </a:p>
        </p:txBody>
      </p:sp>
      <p:sp>
        <p:nvSpPr>
          <p:cNvPr id="3" name="Textplatzhalter 3"/>
          <p:cNvSpPr>
            <a:spLocks noGrp="1"/>
          </p:cNvSpPr>
          <p:nvPr>
            <p:ph type="body" sz="half" idx="2"/>
          </p:nvPr>
        </p:nvSpPr>
        <p:spPr>
          <a:xfrm>
            <a:off x="935038" y="2844792"/>
            <a:ext cx="7578725" cy="34591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10" hasCustomPrompt="1"/>
          </p:nvPr>
        </p:nvSpPr>
        <p:spPr>
          <a:xfrm>
            <a:off x="935038" y="2443149"/>
            <a:ext cx="7578725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Musterfließtextheadline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871B3EA-D9F8-4156-97BF-B4B397DC4D61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4C5-8E49-41BD-A1D6-FC6F049A48A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de-DE" dirty="0" smtClean="0"/>
              <a:t>©  2012  </a:t>
            </a:r>
            <a:r>
              <a:rPr lang="de-DE" b="1" dirty="0" smtClean="0"/>
              <a:t>UNIVERSITÄT ROSTOCK </a:t>
            </a:r>
            <a:r>
              <a:rPr lang="de-DE" dirty="0" smtClean="0"/>
              <a:t>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/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35039" y="1808163"/>
            <a:ext cx="4951430" cy="350820"/>
          </a:xfrm>
        </p:spPr>
        <p:txBody>
          <a:bodyPr lIns="0" tIns="0" rIns="0" bIns="0"/>
          <a:lstStyle/>
          <a:p>
            <a:r>
              <a:rPr lang="de-DE" dirty="0" smtClean="0"/>
              <a:t>Hier steht eine Musterüberschrift</a:t>
            </a:r>
            <a:endParaRPr lang="de-DE" dirty="0"/>
          </a:p>
        </p:txBody>
      </p:sp>
      <p:sp>
        <p:nvSpPr>
          <p:cNvPr id="3" name="Textplatzhalter 3"/>
          <p:cNvSpPr>
            <a:spLocks noGrp="1"/>
          </p:cNvSpPr>
          <p:nvPr>
            <p:ph type="body" sz="half" idx="2"/>
          </p:nvPr>
        </p:nvSpPr>
        <p:spPr>
          <a:xfrm>
            <a:off x="935038" y="2844792"/>
            <a:ext cx="4986354" cy="34591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10" hasCustomPrompt="1"/>
          </p:nvPr>
        </p:nvSpPr>
        <p:spPr>
          <a:xfrm>
            <a:off x="935038" y="2443149"/>
            <a:ext cx="4986354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Musterfließtextheadline</a:t>
            </a:r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>
          <a:xfrm>
            <a:off x="5922981" y="1493811"/>
            <a:ext cx="2862244" cy="4746690"/>
          </a:xfrm>
          <a:prstGeom prst="rect">
            <a:avLst/>
          </a:prstGeom>
          <a:ln cap="rnd">
            <a:solidFill>
              <a:schemeClr val="tx1"/>
            </a:solidFill>
          </a:ln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2E3957D-9A09-4067-BD78-9FA63FB4E324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4C5-8E49-41BD-A1D6-FC6F049A48A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3"/>
          </p:nvPr>
        </p:nvSpPr>
        <p:spPr>
          <a:xfrm>
            <a:off x="1139779" y="6569118"/>
            <a:ext cx="7193060" cy="288882"/>
          </a:xfrm>
        </p:spPr>
        <p:txBody>
          <a:bodyPr/>
          <a:lstStyle/>
          <a:p>
            <a:pPr algn="l"/>
            <a:r>
              <a:rPr lang="de-DE" dirty="0" smtClean="0"/>
              <a:t>©  2012  </a:t>
            </a:r>
            <a:r>
              <a:rPr lang="de-DE" b="1" dirty="0" smtClean="0"/>
              <a:t>UNIVERSITÄT ROSTOCK</a:t>
            </a:r>
            <a:r>
              <a:rPr lang="de-DE" dirty="0" smtClean="0"/>
              <a:t> 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/Bildfolie Universitä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35038" y="1808163"/>
            <a:ext cx="5207021" cy="415908"/>
          </a:xfrm>
        </p:spPr>
        <p:txBody>
          <a:bodyPr/>
          <a:lstStyle/>
          <a:p>
            <a:r>
              <a:rPr lang="de-DE" dirty="0" smtClean="0"/>
              <a:t>Hier steht eine Musterüberschrift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5E08-FC4C-4B68-9E69-5FA7BE2F5273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 smtClean="0"/>
              <a:t>©  2012  </a:t>
            </a:r>
            <a:r>
              <a:rPr lang="de-DE" b="1" dirty="0" smtClean="0"/>
              <a:t>UNIVERSITÄT ROSTOCK </a:t>
            </a:r>
            <a:r>
              <a:rPr lang="de-DE" dirty="0" smtClean="0"/>
              <a:t>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4C5-8E49-41BD-A1D6-FC6F049A48A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>
          <a:xfrm>
            <a:off x="935038" y="2844792"/>
            <a:ext cx="5040000" cy="142400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half" idx="13" hasCustomPrompt="1"/>
          </p:nvPr>
        </p:nvSpPr>
        <p:spPr>
          <a:xfrm>
            <a:off x="935038" y="2443149"/>
            <a:ext cx="5040000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Musterfließtextheadline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"/>
          </p:nvPr>
        </p:nvSpPr>
        <p:spPr>
          <a:xfrm>
            <a:off x="6726267" y="2004993"/>
            <a:ext cx="2205009" cy="1497033"/>
          </a:xfrm>
          <a:prstGeom prst="rect">
            <a:avLst/>
          </a:prstGeom>
          <a:ln cap="rnd">
            <a:solidFill>
              <a:schemeClr val="tx1"/>
            </a:solidFill>
          </a:ln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9" name="Bildplatzhalter 2"/>
          <p:cNvSpPr>
            <a:spLocks noGrp="1"/>
          </p:cNvSpPr>
          <p:nvPr>
            <p:ph type="pic" idx="14"/>
          </p:nvPr>
        </p:nvSpPr>
        <p:spPr>
          <a:xfrm>
            <a:off x="6215085" y="3538540"/>
            <a:ext cx="1643085" cy="2765424"/>
          </a:xfrm>
          <a:prstGeom prst="rect">
            <a:avLst/>
          </a:prstGeom>
          <a:ln cap="rnd">
            <a:solidFill>
              <a:schemeClr val="tx1"/>
            </a:solidFill>
          </a:ln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5"/>
          </p:nvPr>
        </p:nvSpPr>
        <p:spPr>
          <a:xfrm>
            <a:off x="935037" y="4268799"/>
            <a:ext cx="5040000" cy="2035164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4A99"/>
              </a:buClr>
              <a:buFont typeface="Wingdings" pitchFamily="2" charset="2"/>
              <a:buChar char=""/>
              <a:defRPr sz="1800">
                <a:latin typeface="+mn-lt"/>
              </a:defRPr>
            </a:lvl1pPr>
            <a:lvl2pPr>
              <a:buClr>
                <a:srgbClr val="004A99"/>
              </a:buClr>
              <a:buSzPct val="50000"/>
              <a:buFont typeface="Wingdings" pitchFamily="2" charset="2"/>
              <a:buChar char=""/>
              <a:defRPr sz="1800">
                <a:latin typeface="+mn-lt"/>
              </a:defRPr>
            </a:lvl2pPr>
            <a:lvl3pPr>
              <a:buClrTx/>
              <a:buFont typeface="Symbol" pitchFamily="18" charset="2"/>
              <a:buChar char="-"/>
              <a:defRPr sz="1800">
                <a:latin typeface="+mn-lt"/>
              </a:defRPr>
            </a:lvl3pPr>
            <a:lvl4pPr>
              <a:buClr>
                <a:srgbClr val="004A99"/>
              </a:buClr>
              <a:buFont typeface="Arial" pitchFamily="34" charset="0"/>
              <a:buChar char="•"/>
              <a:defRPr sz="1800"/>
            </a:lvl4pPr>
            <a:lvl5pPr>
              <a:buClr>
                <a:srgbClr val="004A99"/>
              </a:buClr>
              <a:buFont typeface="Arial" pitchFamily="34" charset="0"/>
              <a:buChar char="•"/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für vie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98421"/>
            <a:ext cx="8316912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sp>
        <p:nvSpPr>
          <p:cNvPr id="9" name="Textplatzhalter 3"/>
          <p:cNvSpPr>
            <a:spLocks noGrp="1"/>
          </p:cNvSpPr>
          <p:nvPr>
            <p:ph type="body" sz="half" idx="10" hasCustomPrompt="1"/>
          </p:nvPr>
        </p:nvSpPr>
        <p:spPr>
          <a:xfrm>
            <a:off x="468313" y="909603"/>
            <a:ext cx="8316912" cy="36513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Musterfließtextheadline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1"/>
          </p:nvPr>
        </p:nvSpPr>
        <p:spPr>
          <a:xfrm>
            <a:off x="2928915" y="6411957"/>
            <a:ext cx="693747" cy="266700"/>
          </a:xfrm>
          <a:prstGeom prst="rect">
            <a:avLst/>
          </a:prstGeom>
        </p:spPr>
        <p:txBody>
          <a:bodyPr vert="horz" lIns="0" tIns="0" rIns="0" bIns="45720" rtlCol="0" anchor="ctr" anchorCtr="0"/>
          <a:lstStyle>
            <a:lvl1pPr algn="l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1730432D-057F-4F48-942D-BC75EE0C3698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22660" y="6411957"/>
            <a:ext cx="4746691" cy="266700"/>
          </a:xfrm>
          <a:prstGeom prst="rect">
            <a:avLst/>
          </a:prstGeom>
        </p:spPr>
        <p:txBody>
          <a:bodyPr vert="horz" lIns="0" tIns="46800" rIns="0" bIns="45720" rtlCol="0" anchor="t" anchorCtr="0"/>
          <a:lstStyle>
            <a:lvl1pPr algn="ctr">
              <a:defRPr sz="800">
                <a:solidFill>
                  <a:srgbClr val="FFFFFF"/>
                </a:solidFill>
                <a:latin typeface="+mj-lt"/>
              </a:defRPr>
            </a:lvl1pPr>
          </a:lstStyle>
          <a:p>
            <a:pPr marL="509588" indent="-509588" algn="l">
              <a:tabLst>
                <a:tab pos="623888" algn="l"/>
              </a:tabLst>
            </a:pPr>
            <a:r>
              <a:rPr lang="de-DE" dirty="0" smtClean="0"/>
              <a:t>©  2012  UNIVERSITÄT ROSTOCK  | VERWALTUNG </a:t>
            </a:r>
            <a:br>
              <a:rPr lang="de-DE" dirty="0" smtClean="0"/>
            </a:br>
            <a:endParaRPr lang="de-DE" b="1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23299" y="6411957"/>
            <a:ext cx="561925" cy="266700"/>
          </a:xfrm>
        </p:spPr>
        <p:txBody>
          <a:bodyPr tIns="0" rIns="90000"/>
          <a:lstStyle>
            <a:lvl1pPr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D75E278-B7A8-46AD-AE70-60A8FF4239F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9" name="Textplatzhalter 3"/>
          <p:cNvSpPr>
            <a:spLocks noGrp="1"/>
          </p:cNvSpPr>
          <p:nvPr>
            <p:ph type="body" sz="half" idx="13" hasCustomPrompt="1"/>
          </p:nvPr>
        </p:nvSpPr>
        <p:spPr>
          <a:xfrm>
            <a:off x="468313" y="1268413"/>
            <a:ext cx="8316912" cy="4899062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 ---nur für viel Text---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/>
          <p:cNvSpPr/>
          <p:nvPr/>
        </p:nvSpPr>
        <p:spPr>
          <a:xfrm>
            <a:off x="0" y="6575425"/>
            <a:ext cx="8785225" cy="287998"/>
          </a:xfrm>
          <a:prstGeom prst="rect">
            <a:avLst/>
          </a:prstGeom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35038" y="1808163"/>
            <a:ext cx="7578725" cy="41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  <p:sp>
        <p:nvSpPr>
          <p:cNvPr id="18" name="Datumsplatzhalter 17"/>
          <p:cNvSpPr>
            <a:spLocks noGrp="1"/>
          </p:cNvSpPr>
          <p:nvPr>
            <p:ph type="dt" sz="half" idx="2"/>
          </p:nvPr>
        </p:nvSpPr>
        <p:spPr>
          <a:xfrm>
            <a:off x="468313" y="6569118"/>
            <a:ext cx="671465" cy="288882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EDE3C24-9090-482A-B1D4-A4A0BB9C2E05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3"/>
          </p:nvPr>
        </p:nvSpPr>
        <p:spPr>
          <a:xfrm>
            <a:off x="1139779" y="6569118"/>
            <a:ext cx="7193060" cy="288882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ctr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algn="l"/>
            <a:r>
              <a:rPr lang="de-DE" dirty="0" smtClean="0"/>
              <a:t>©  2012  </a:t>
            </a:r>
            <a:r>
              <a:rPr lang="de-DE" b="1" dirty="0" smtClean="0"/>
              <a:t>UNIVERSITÄT ROSTOCK </a:t>
            </a:r>
            <a:r>
              <a:rPr lang="de-DE" dirty="0" smtClean="0"/>
              <a:t>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dirty="0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4"/>
          </p:nvPr>
        </p:nvSpPr>
        <p:spPr>
          <a:xfrm>
            <a:off x="8332840" y="6569118"/>
            <a:ext cx="452386" cy="2888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D1C464C5-8E49-41BD-A1D6-FC6F049A48A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Freeform 10"/>
          <p:cNvSpPr>
            <a:spLocks/>
          </p:cNvSpPr>
          <p:nvPr userDrawn="1"/>
        </p:nvSpPr>
        <p:spPr bwMode="auto">
          <a:xfrm>
            <a:off x="0" y="1268413"/>
            <a:ext cx="8785225" cy="5310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73" y="0"/>
              </a:cxn>
              <a:cxn ang="0">
                <a:pos x="691" y="19"/>
              </a:cxn>
              <a:cxn ang="0">
                <a:pos x="691" y="418"/>
              </a:cxn>
              <a:cxn ang="0">
                <a:pos x="0" y="418"/>
              </a:cxn>
              <a:cxn ang="0">
                <a:pos x="0" y="0"/>
              </a:cxn>
            </a:cxnLst>
            <a:rect l="0" t="0" r="r" b="b"/>
            <a:pathLst>
              <a:path w="691" h="418">
                <a:moveTo>
                  <a:pt x="0" y="0"/>
                </a:moveTo>
                <a:lnTo>
                  <a:pt x="673" y="0"/>
                </a:lnTo>
                <a:cubicBezTo>
                  <a:pt x="683" y="0"/>
                  <a:pt x="691" y="9"/>
                  <a:pt x="691" y="19"/>
                </a:cubicBezTo>
                <a:lnTo>
                  <a:pt x="691" y="418"/>
                </a:lnTo>
                <a:lnTo>
                  <a:pt x="0" y="418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9" name="Grafik 8" descr="UNI-Logo_Siegel_4c_89mm_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468313" y="325395"/>
            <a:ext cx="3204000" cy="658482"/>
          </a:xfrm>
          <a:prstGeom prst="rect">
            <a:avLst/>
          </a:prstGeom>
        </p:spPr>
      </p:pic>
      <p:pic>
        <p:nvPicPr>
          <p:cNvPr id="11" name="Picture 11" descr="01-Logo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25425"/>
            <a:ext cx="1619250" cy="73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3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UNI-Logo_Siegel_4c_149mm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901" y="6248196"/>
            <a:ext cx="2632687" cy="540000"/>
          </a:xfrm>
          <a:prstGeom prst="rect">
            <a:avLst/>
          </a:prstGeom>
        </p:spPr>
      </p:pic>
      <p:sp>
        <p:nvSpPr>
          <p:cNvPr id="7" name="Freeform 6"/>
          <p:cNvSpPr>
            <a:spLocks/>
          </p:cNvSpPr>
          <p:nvPr userDrawn="1"/>
        </p:nvSpPr>
        <p:spPr bwMode="auto">
          <a:xfrm>
            <a:off x="2819375" y="6296818"/>
            <a:ext cx="5965850" cy="557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63" y="0"/>
              </a:cxn>
              <a:cxn ang="0">
                <a:pos x="4376" y="2"/>
              </a:cxn>
              <a:cxn ang="0">
                <a:pos x="4389" y="6"/>
              </a:cxn>
              <a:cxn ang="0">
                <a:pos x="4400" y="13"/>
              </a:cxn>
              <a:cxn ang="0">
                <a:pos x="4409" y="21"/>
              </a:cxn>
              <a:cxn ang="0">
                <a:pos x="4417" y="30"/>
              </a:cxn>
              <a:cxn ang="0">
                <a:pos x="4424" y="41"/>
              </a:cxn>
              <a:cxn ang="0">
                <a:pos x="4428" y="54"/>
              </a:cxn>
              <a:cxn ang="0">
                <a:pos x="4428" y="67"/>
              </a:cxn>
              <a:cxn ang="0">
                <a:pos x="4428" y="729"/>
              </a:cxn>
              <a:cxn ang="0">
                <a:pos x="0" y="729"/>
              </a:cxn>
              <a:cxn ang="0">
                <a:pos x="0" y="0"/>
              </a:cxn>
            </a:cxnLst>
            <a:rect l="0" t="0" r="r" b="b"/>
            <a:pathLst>
              <a:path w="4428" h="729">
                <a:moveTo>
                  <a:pt x="0" y="0"/>
                </a:moveTo>
                <a:lnTo>
                  <a:pt x="4363" y="0"/>
                </a:lnTo>
                <a:lnTo>
                  <a:pt x="4376" y="2"/>
                </a:lnTo>
                <a:lnTo>
                  <a:pt x="4389" y="6"/>
                </a:lnTo>
                <a:lnTo>
                  <a:pt x="4400" y="13"/>
                </a:lnTo>
                <a:lnTo>
                  <a:pt x="4409" y="21"/>
                </a:lnTo>
                <a:lnTo>
                  <a:pt x="4417" y="30"/>
                </a:lnTo>
                <a:lnTo>
                  <a:pt x="4424" y="41"/>
                </a:lnTo>
                <a:lnTo>
                  <a:pt x="4428" y="54"/>
                </a:lnTo>
                <a:lnTo>
                  <a:pt x="4428" y="67"/>
                </a:lnTo>
                <a:lnTo>
                  <a:pt x="4428" y="729"/>
                </a:lnTo>
                <a:lnTo>
                  <a:pt x="0" y="7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1800">
              <a:solidFill>
                <a:prstClr val="black"/>
              </a:solidFill>
              <a:latin typeface="Arial Narrow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68313" y="468313"/>
            <a:ext cx="8316912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dirty="0" smtClean="0"/>
          </a:p>
        </p:txBody>
      </p:sp>
      <p:sp>
        <p:nvSpPr>
          <p:cNvPr id="18" name="Datumsplatzhalter 3"/>
          <p:cNvSpPr>
            <a:spLocks noGrp="1"/>
          </p:cNvSpPr>
          <p:nvPr>
            <p:ph type="dt" sz="half" idx="2"/>
          </p:nvPr>
        </p:nvSpPr>
        <p:spPr>
          <a:xfrm>
            <a:off x="2928915" y="6411957"/>
            <a:ext cx="693747" cy="266700"/>
          </a:xfrm>
          <a:prstGeom prst="rect">
            <a:avLst/>
          </a:prstGeom>
        </p:spPr>
        <p:txBody>
          <a:bodyPr vert="horz" lIns="0" tIns="0" rIns="0" bIns="45720" rtlCol="0" anchor="ctr"/>
          <a:lstStyle>
            <a:lvl1pPr algn="l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517DBAA2-AAEF-4307-A49F-77ABC68DDB6B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22660" y="6429461"/>
            <a:ext cx="4746691" cy="249196"/>
          </a:xfrm>
          <a:prstGeom prst="rect">
            <a:avLst/>
          </a:prstGeom>
        </p:spPr>
        <p:txBody>
          <a:bodyPr vert="horz" lIns="0" tIns="45720" rIns="0" bIns="45720" rtlCol="0" anchor="t" anchorCtr="0"/>
          <a:lstStyle>
            <a:lvl1pPr marL="0" indent="0" algn="ctr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519113" indent="-519113" algn="l">
              <a:tabLst>
                <a:tab pos="1073150" algn="l"/>
              </a:tabLst>
            </a:pPr>
            <a:r>
              <a:rPr lang="de-DE" dirty="0" smtClean="0"/>
              <a:t>©  2012  UNIVERSITÄT ROSTOCK </a:t>
            </a:r>
            <a:r>
              <a:rPr lang="de-DE" b="1" dirty="0" smtClean="0"/>
              <a:t>| </a:t>
            </a:r>
            <a:r>
              <a:rPr lang="de-DE" dirty="0" smtClean="0"/>
              <a:t>VERWALTUNG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96327" y="6411957"/>
            <a:ext cx="488898" cy="266700"/>
          </a:xfrm>
          <a:prstGeom prst="rect">
            <a:avLst/>
          </a:prstGeom>
        </p:spPr>
        <p:txBody>
          <a:bodyPr vert="horz" lIns="91440" tIns="0" rIns="91440" bIns="45720" rtlCol="0" anchor="ctr"/>
          <a:lstStyle>
            <a:lvl1pPr algn="r">
              <a:defRPr sz="80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D75E278-B7A8-46AD-AE70-60A8FF4239F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de-DE" sz="2200" kern="1200" dirty="0" smtClean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15716" y="1808163"/>
            <a:ext cx="6696743" cy="890577"/>
          </a:xfrm>
        </p:spPr>
        <p:txBody>
          <a:bodyPr/>
          <a:lstStyle/>
          <a:p>
            <a:r>
              <a:rPr lang="de-DE" b="1" dirty="0" smtClean="0"/>
              <a:t>Die Rolle der Bedeutung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Eine detaillierte Analyse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3654-15AE-4268-B7A0-F3F76413669B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de-DE" dirty="0" smtClean="0"/>
              <a:t>©  </a:t>
            </a:r>
            <a:r>
              <a:rPr lang="de-DE" dirty="0" smtClean="0"/>
              <a:t>2015  </a:t>
            </a:r>
            <a:r>
              <a:rPr lang="de-DE" b="1" dirty="0" smtClean="0"/>
              <a:t>UNIVERSITÄT ROSTOCK </a:t>
            </a:r>
            <a:r>
              <a:rPr lang="de-DE" dirty="0" smtClean="0"/>
              <a:t>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cap="all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2663788" y="4185084"/>
            <a:ext cx="4708536" cy="309573"/>
          </a:xfrm>
        </p:spPr>
        <p:txBody>
          <a:bodyPr/>
          <a:lstStyle/>
          <a:p>
            <a:r>
              <a:rPr lang="de-DE" dirty="0" smtClean="0"/>
              <a:t>Max Mustermann</a:t>
            </a:r>
            <a:endParaRPr lang="de-DE" dirty="0" smtClean="0"/>
          </a:p>
          <a:p>
            <a:r>
              <a:rPr lang="de-DE" dirty="0" smtClean="0"/>
              <a:t>max.mustermann@uni-rostock.de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63588" y="1376772"/>
            <a:ext cx="6444716" cy="324036"/>
          </a:xfrm>
        </p:spPr>
        <p:txBody>
          <a:bodyPr/>
          <a:lstStyle/>
          <a:p>
            <a:r>
              <a:rPr lang="de-DE" dirty="0" smtClean="0"/>
              <a:t>Themen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5E08-FC4C-4B68-9E69-5FA7BE2F5273}" type="datetime1">
              <a:rPr lang="de-DE" smtClean="0"/>
              <a:pPr/>
              <a:t>08.05.2015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de-DE" dirty="0" smtClean="0"/>
              <a:t>©  </a:t>
            </a:r>
            <a:r>
              <a:rPr lang="de-DE" dirty="0" smtClean="0"/>
              <a:t>2015  </a:t>
            </a:r>
            <a:r>
              <a:rPr lang="de-DE" b="1" dirty="0" smtClean="0"/>
              <a:t>UNIVERSITÄT ROSTOCK </a:t>
            </a:r>
            <a:r>
              <a:rPr lang="de-DE" dirty="0" smtClean="0"/>
              <a:t>| </a:t>
            </a:r>
            <a:r>
              <a:rPr lang="de-DE" cap="all" dirty="0" smtClean="0"/>
              <a:t>Fakultät für Informatik und </a:t>
            </a:r>
            <a:r>
              <a:rPr lang="de-DE" cap="all" dirty="0" smtClean="0"/>
              <a:t>Elektrotechnik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4C5-8E49-41BD-A1D6-FC6F049A48A1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>
          <a:xfrm>
            <a:off x="863588" y="1952836"/>
            <a:ext cx="5040000" cy="10441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 </a:t>
            </a:r>
            <a:r>
              <a:rPr lang="de-DE" dirty="0" smtClean="0"/>
              <a:t>Rolle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Bedeutung</a:t>
            </a: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Gemeinsamer Kontext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 </a:t>
            </a:r>
            <a:r>
              <a:rPr lang="de-DE" dirty="0" smtClean="0"/>
              <a:t>Fazit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ät">
  <a:themeElements>
    <a:clrScheme name="Fakultät für Informatik und Elektroni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3B4"/>
      </a:accent1>
      <a:accent2>
        <a:srgbClr val="19ACBB"/>
      </a:accent2>
      <a:accent3>
        <a:srgbClr val="33B5C3"/>
      </a:accent3>
      <a:accent4>
        <a:srgbClr val="4DBFCA"/>
      </a:accent4>
      <a:accent5>
        <a:srgbClr val="39C8D2"/>
      </a:accent5>
      <a:accent6>
        <a:srgbClr val="80D1D9"/>
      </a:accent6>
      <a:hlink>
        <a:srgbClr val="99DAE1"/>
      </a:hlink>
      <a:folHlink>
        <a:srgbClr val="B3E3E8"/>
      </a:folHlink>
    </a:clrScheme>
    <a:fontScheme name="Benutzerdefiniert 1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ehr viel Text">
  <a:themeElements>
    <a:clrScheme name="Fakultät für Informatik und Elektronik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3B4"/>
      </a:accent1>
      <a:accent2>
        <a:srgbClr val="19ACBB"/>
      </a:accent2>
      <a:accent3>
        <a:srgbClr val="33B5C3"/>
      </a:accent3>
      <a:accent4>
        <a:srgbClr val="4DBFCA"/>
      </a:accent4>
      <a:accent5>
        <a:srgbClr val="39C8D2"/>
      </a:accent5>
      <a:accent6>
        <a:srgbClr val="80D1D9"/>
      </a:accent6>
      <a:hlink>
        <a:srgbClr val="99DAE1"/>
      </a:hlink>
      <a:folHlink>
        <a:srgbClr val="B3E3E8"/>
      </a:folHlink>
    </a:clrScheme>
    <a:fontScheme name="Uni_Powerpoint_praesi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0</TotalTime>
  <Words>40</Words>
  <Application>Microsoft Office PowerPoint</Application>
  <PresentationFormat>Bildschirmpräsentation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Universität</vt:lpstr>
      <vt:lpstr>sehr viel Text</vt:lpstr>
      <vt:lpstr>Die Rolle der Bedeutung  Eine detaillierte Analyse</vt:lpstr>
      <vt:lpstr>Themen</vt:lpstr>
    </vt:vector>
  </TitlesOfParts>
  <Company>URZ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r06</dc:creator>
  <cp:lastModifiedBy>Birger Lantow</cp:lastModifiedBy>
  <cp:revision>1157</cp:revision>
  <cp:lastPrinted>2012-04-30T09:42:30Z</cp:lastPrinted>
  <dcterms:created xsi:type="dcterms:W3CDTF">2009-05-15T06:28:25Z</dcterms:created>
  <dcterms:modified xsi:type="dcterms:W3CDTF">2015-05-08T08:53:30Z</dcterms:modified>
</cp:coreProperties>
</file>